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375" r:id="rId166"/>
    <p:sldId id="508" r:id="rId167"/>
    <p:sldId id="376" r:id="rId168"/>
    <p:sldId id="509" r:id="rId169"/>
    <p:sldId id="377" r:id="rId170"/>
    <p:sldId id="378" r:id="rId171"/>
    <p:sldId id="510" r:id="rId172"/>
    <p:sldId id="379" r:id="rId173"/>
    <p:sldId id="380" r:id="rId174"/>
    <p:sldId id="335" r:id="rId175"/>
    <p:sldId id="336" r:id="rId176"/>
    <p:sldId id="345" r:id="rId1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767" autoAdjust="0"/>
  </p:normalViewPr>
  <p:slideViewPr>
    <p:cSldViewPr snapToGrid="0">
      <p:cViewPr>
        <p:scale>
          <a:sx n="100" d="100"/>
          <a:sy n="100" d="100"/>
        </p:scale>
        <p:origin x="224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880929"/>
              </p:ext>
            </p:extLst>
          </p:nvPr>
        </p:nvGraphicFramePr>
        <p:xfrm>
          <a:off x="125130" y="868119"/>
          <a:ext cx="71440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25213</TotalTime>
  <Words>74375</Words>
  <Application>Microsoft Office PowerPoint</Application>
  <PresentationFormat>와이드스크린</PresentationFormat>
  <Paragraphs>9593</Paragraphs>
  <Slides>176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176</vt:i4>
      </vt:variant>
    </vt:vector>
  </HeadingPairs>
  <TitlesOfParts>
    <vt:vector size="182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716</cp:revision>
  <dcterms:created xsi:type="dcterms:W3CDTF">2023-11-29T11:04:36Z</dcterms:created>
  <dcterms:modified xsi:type="dcterms:W3CDTF">2024-03-14T20:35:05Z</dcterms:modified>
</cp:coreProperties>
</file>